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3"/>
  </p:notesMasterIdLst>
  <p:sldIdLst>
    <p:sldId id="279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 LAP" initials="DL" lastIdx="1" clrIdx="0">
    <p:extLst>
      <p:ext uri="{19B8F6BF-5375-455C-9EA6-DF929625EA0E}">
        <p15:presenceInfo xmlns:p15="http://schemas.microsoft.com/office/powerpoint/2012/main" userId="DELL LAP" providerId="None"/>
      </p:ext>
    </p:extLst>
  </p:cmAuthor>
  <p:cmAuthor id="2" name="杉野 健治" initials="杉野" lastIdx="2" clrIdx="1">
    <p:extLst>
      <p:ext uri="{19B8F6BF-5375-455C-9EA6-DF929625EA0E}">
        <p15:presenceInfo xmlns:p15="http://schemas.microsoft.com/office/powerpoint/2012/main" userId="21f3a6d5b95d55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955" autoAdjust="0"/>
  </p:normalViewPr>
  <p:slideViewPr>
    <p:cSldViewPr snapToGrid="0" showGuides="1">
      <p:cViewPr varScale="1">
        <p:scale>
          <a:sx n="86" d="100"/>
          <a:sy n="86" d="100"/>
        </p:scale>
        <p:origin x="422" y="72"/>
      </p:cViewPr>
      <p:guideLst>
        <p:guide orient="horz" pos="2137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0F2C6F15-F76B-4CED-B9C0-CB4CD5DC9805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502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8"/>
            <a:ext cx="2918831" cy="49502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2C5F5DF6-B8ED-4340-A7FD-6AA88DA4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78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34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5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304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0317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9898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1062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003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514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510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92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1386-A86D-4B21-A8E1-21DF4D6A7C9B}" type="datetime1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CD96-F627-4A50-830D-F1D063E0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6C50B6-1D4F-40E1-A87B-B74C72C7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CD96-F627-4A50-830D-F1D063E018F0}" type="slidenum">
              <a:rPr lang="en-US" smtClean="0"/>
              <a:t>1</a:t>
            </a:fld>
            <a:endParaRPr 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BDE2656-4E66-4CF7-95AD-FDA35E668EEB}"/>
              </a:ext>
            </a:extLst>
          </p:cNvPr>
          <p:cNvSpPr txBox="1"/>
          <p:nvPr/>
        </p:nvSpPr>
        <p:spPr>
          <a:xfrm>
            <a:off x="0" y="-11210"/>
            <a:ext cx="1219611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ja-JP" altLang="en-US" sz="4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016DEEE-77B6-4E98-B070-6B4A4BAB182E}"/>
              </a:ext>
            </a:extLst>
          </p:cNvPr>
          <p:cNvSpPr txBox="1"/>
          <p:nvPr/>
        </p:nvSpPr>
        <p:spPr>
          <a:xfrm>
            <a:off x="8878" y="29041"/>
            <a:ext cx="102463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cap="all" dirty="0"/>
              <a:t>デリー発臨時便に関するアンケート結果（速報）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C4171C02-2BBF-4552-8EC7-D4237BD4D372}"/>
              </a:ext>
            </a:extLst>
          </p:cNvPr>
          <p:cNvSpPr txBox="1"/>
          <p:nvPr/>
        </p:nvSpPr>
        <p:spPr>
          <a:xfrm>
            <a:off x="226111" y="3746388"/>
            <a:ext cx="846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●アンケート概要</a:t>
            </a:r>
            <a:endParaRPr lang="en-US" altLang="ja-JP" sz="2000" b="1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27018C9C-187E-4DC8-9B28-549A240F0AFC}"/>
              </a:ext>
            </a:extLst>
          </p:cNvPr>
          <p:cNvSpPr txBox="1"/>
          <p:nvPr/>
        </p:nvSpPr>
        <p:spPr>
          <a:xfrm>
            <a:off x="625752" y="4146498"/>
            <a:ext cx="10497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実施主体：デリー日本人会、インド日本商工会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　（デリー以外のエリアについては各地の日本人会、商工会にもご協力いただいております。）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実施期間：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2020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年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4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月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23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日～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4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月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25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日（デリー以外のエリアについては継続中であり別途報告します。）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対　　象：インド日本商工会会員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449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社、デリー日本人会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1950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名、各地の日本人会</a:t>
            </a:r>
            <a:r>
              <a:rPr lang="ja-JP" altLang="en-US" sz="1600">
                <a:latin typeface="メイリオ" panose="020B0604030504040204" pitchFamily="34" charset="-128"/>
                <a:ea typeface="メイリオ" panose="020B0604030504040204" pitchFamily="34" charset="-128"/>
              </a:rPr>
              <a:t>、商工会。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回  答 数：</a:t>
            </a:r>
            <a:r>
              <a:rPr lang="en-US" altLang="ja-JP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418</a:t>
            </a: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件（空港別に企業は企業ごと、日本人会は家族ごとに回答いただいた）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内　　容：デリー発臨時便要望把握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81F34C48-4EC4-4944-9FF7-A850C77D4BDC}"/>
              </a:ext>
            </a:extLst>
          </p:cNvPr>
          <p:cNvSpPr txBox="1"/>
          <p:nvPr/>
        </p:nvSpPr>
        <p:spPr>
          <a:xfrm>
            <a:off x="226111" y="785403"/>
            <a:ext cx="846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●アンケート結果　最寄り空港別　</a:t>
            </a:r>
            <a:r>
              <a:rPr lang="en-US" altLang="ja-JP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 4</a:t>
            </a:r>
            <a:r>
              <a:rPr lang="ja-JP" altLang="en-US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月</a:t>
            </a:r>
            <a:r>
              <a:rPr lang="en-US" altLang="ja-JP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25</a:t>
            </a:r>
            <a:r>
              <a:rPr lang="ja-JP" altLang="en-US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日 </a:t>
            </a:r>
            <a:r>
              <a:rPr lang="en-US" altLang="ja-JP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19:00</a:t>
            </a:r>
            <a:r>
              <a:rPr lang="ja-JP" altLang="en-US" sz="2000" b="1" dirty="0">
                <a:latin typeface="メイリオ" panose="020B0604030504040204" pitchFamily="34" charset="-128"/>
                <a:ea typeface="メイリオ" panose="020B0604030504040204" pitchFamily="34" charset="-128"/>
              </a:rPr>
              <a:t>現在</a:t>
            </a:r>
            <a:endParaRPr lang="en-US" altLang="ja-JP" sz="2000" b="1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528F104-1E03-4B3E-A4DD-1050C5A12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64019"/>
              </p:ext>
            </p:extLst>
          </p:nvPr>
        </p:nvGraphicFramePr>
        <p:xfrm>
          <a:off x="625752" y="1274240"/>
          <a:ext cx="10604497" cy="2232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4337">
                  <a:extLst>
                    <a:ext uri="{9D8B030D-6E8A-4147-A177-3AD203B41FA5}">
                      <a16:colId xmlns:a16="http://schemas.microsoft.com/office/drawing/2014/main" val="3937861046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3399301830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3681472315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3429570869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255470419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1781354310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2834679365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3127570278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3363073533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2900457080"/>
                    </a:ext>
                  </a:extLst>
                </a:gridCol>
                <a:gridCol w="829016">
                  <a:extLst>
                    <a:ext uri="{9D8B030D-6E8A-4147-A177-3AD203B41FA5}">
                      <a16:colId xmlns:a16="http://schemas.microsoft.com/office/drawing/2014/main" val="2816199125"/>
                    </a:ext>
                  </a:extLst>
                </a:gridCol>
              </a:tblGrid>
              <a:tr h="50624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u="none" strike="noStrike">
                          <a:effectLst/>
                          <a:latin typeface="+mn-ea"/>
                          <a:ea typeface="+mn-ea"/>
                        </a:rPr>
                        <a:t>合計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DEL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CCU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AMD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BOM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PNQ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HYD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MAA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ea"/>
                          <a:ea typeface="+mn-ea"/>
                        </a:rPr>
                        <a:t>BLR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u="none" strike="noStrike">
                          <a:effectLst/>
                          <a:latin typeface="+mn-ea"/>
                          <a:ea typeface="+mn-ea"/>
                        </a:rPr>
                        <a:t>その他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29496044"/>
                  </a:ext>
                </a:extLst>
              </a:tr>
              <a:tr h="575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  <a:latin typeface="+mn-ea"/>
                          <a:ea typeface="+mn-ea"/>
                        </a:rPr>
                        <a:t>必ず帰りたい方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213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165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18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82926591"/>
                  </a:ext>
                </a:extLst>
              </a:tr>
              <a:tr h="575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  <a:latin typeface="+mn-ea"/>
                          <a:ea typeface="+mn-ea"/>
                        </a:rPr>
                        <a:t>状況により帰りたい方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598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450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54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57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6662192"/>
                  </a:ext>
                </a:extLst>
              </a:tr>
              <a:tr h="575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>
                          <a:effectLst/>
                          <a:latin typeface="+mn-ea"/>
                          <a:ea typeface="+mn-ea"/>
                        </a:rPr>
                        <a:t>当面インドに留まる方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  <a:latin typeface="+mn-ea"/>
                          <a:ea typeface="+mn-ea"/>
                        </a:rPr>
                        <a:t>739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  <a:latin typeface="+mn-ea"/>
                          <a:ea typeface="+mn-ea"/>
                        </a:rPr>
                        <a:t>556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27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45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>
                          <a:effectLst/>
                          <a:latin typeface="+mn-ea"/>
                          <a:ea typeface="+mn-ea"/>
                        </a:rPr>
                        <a:t>91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u="none" strike="noStrike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5898288"/>
                  </a:ext>
                </a:extLst>
              </a:tr>
            </a:tbl>
          </a:graphicData>
        </a:graphic>
      </p:graphicFrame>
      <p:sp>
        <p:nvSpPr>
          <p:cNvPr id="18" name="TextBox 4">
            <a:extLst>
              <a:ext uri="{FF2B5EF4-FFF2-40B4-BE49-F238E27FC236}">
                <a16:creationId xmlns:a16="http://schemas.microsoft.com/office/drawing/2014/main" id="{D4F1934D-7038-41B7-BFF5-DF6418B356D2}"/>
              </a:ext>
            </a:extLst>
          </p:cNvPr>
          <p:cNvSpPr txBox="1"/>
          <p:nvPr/>
        </p:nvSpPr>
        <p:spPr>
          <a:xfrm>
            <a:off x="713913" y="5897905"/>
            <a:ext cx="10329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短期間でのご協力誠にありがとうございました。厳しい環境が続きますが、皆さまどうぞご自愛くださいませ。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  <a:p>
            <a:pPr algn="r"/>
            <a:r>
              <a:rPr lang="ja-JP" altLang="en-US" sz="1600" dirty="0">
                <a:latin typeface="メイリオ" panose="020B0604030504040204" pitchFamily="34" charset="-128"/>
                <a:ea typeface="メイリオ" panose="020B0604030504040204" pitchFamily="34" charset="-128"/>
              </a:rPr>
              <a:t>デリー日本人会／インド日本商工会</a:t>
            </a:r>
            <a:endParaRPr lang="en-US" altLang="ja-JP" sz="1600" dirty="0">
              <a:latin typeface="メイリオ" panose="020B0604030504040204" pitchFamily="34" charset="-128"/>
              <a:ea typeface="メイリオ" panose="020B0604030504040204" pitchFamily="34" charset="-128"/>
            </a:endParaRPr>
          </a:p>
        </p:txBody>
      </p:sp>
      <p:pic>
        <p:nvPicPr>
          <p:cNvPr id="13" name="Picture 2" descr="JCCII LOGO">
            <a:extLst>
              <a:ext uri="{FF2B5EF4-FFF2-40B4-BE49-F238E27FC236}">
                <a16:creationId xmlns:a16="http://schemas.microsoft.com/office/drawing/2014/main" id="{F696E7CC-E99C-4BDB-B8DA-B624FB39D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052" y="-4445"/>
            <a:ext cx="1909284" cy="70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67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6856</TotalTime>
  <Words>217</Words>
  <Application>Microsoft Office PowerPoint</Application>
  <PresentationFormat>ワイド画面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メイリオ</vt:lpstr>
      <vt:lpstr>游ゴシック</vt:lpstr>
      <vt:lpstr>Arial</vt:lpstr>
      <vt:lpstr>Calibri</vt:lpstr>
      <vt:lpstr>Calibri Light</vt:lpstr>
      <vt:lpstr>Wingdings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会員→事務局→ML</dc:title>
  <dc:creator>DELL LAP</dc:creator>
  <cp:lastModifiedBy>杉野 健治</cp:lastModifiedBy>
  <cp:revision>410</cp:revision>
  <cp:lastPrinted>2020-03-17T06:05:45Z</cp:lastPrinted>
  <dcterms:created xsi:type="dcterms:W3CDTF">2019-08-22T07:15:22Z</dcterms:created>
  <dcterms:modified xsi:type="dcterms:W3CDTF">2020-04-25T15:01:28Z</dcterms:modified>
</cp:coreProperties>
</file>